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891D"/>
    <a:srgbClr val="C3D721"/>
    <a:srgbClr val="E6151B"/>
    <a:srgbClr val="F58A1E"/>
    <a:srgbClr val="F7891D"/>
    <a:srgbClr val="FCD200"/>
    <a:srgbClr val="FBD109"/>
    <a:srgbClr val="FFFFFF"/>
    <a:srgbClr val="C7D71E"/>
    <a:srgbClr val="FD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41" autoAdjust="0"/>
  </p:normalViewPr>
  <p:slideViewPr>
    <p:cSldViewPr snapToGrid="0">
      <p:cViewPr varScale="1">
        <p:scale>
          <a:sx n="87" d="100"/>
          <a:sy n="87" d="100"/>
        </p:scale>
        <p:origin x="152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4B53F-7F9D-4130-BB5F-F51A70944D71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D92BF-1425-49FB-9BA1-2201DC25B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52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Set full-screen to use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D92BF-1425-49FB-9BA1-2201DC25BB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173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77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12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4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8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5"/>
            <a:ext cx="2057400" cy="365125"/>
          </a:xfrm>
        </p:spPr>
        <p:txBody>
          <a:bodyPr/>
          <a:lstStyle/>
          <a:p>
            <a:fld id="{A129F02E-E13B-E148-99C8-275F8509BA90}" type="datetime1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5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9" y="6356355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90" y="6352144"/>
            <a:ext cx="10221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44089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515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00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8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1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0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51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9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roup 133"/>
          <p:cNvGrpSpPr/>
          <p:nvPr/>
        </p:nvGrpSpPr>
        <p:grpSpPr>
          <a:xfrm>
            <a:off x="2166938" y="1182628"/>
            <a:ext cx="5128381" cy="5104515"/>
            <a:chOff x="2166938" y="1182628"/>
            <a:chExt cx="5128381" cy="5104515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4703763" y="1189038"/>
              <a:ext cx="657225" cy="2538413"/>
            </a:xfrm>
            <a:custGeom>
              <a:avLst/>
              <a:gdLst>
                <a:gd name="T0" fmla="*/ 0 w 3448"/>
                <a:gd name="T1" fmla="*/ 0 h 13320"/>
                <a:gd name="T2" fmla="*/ 3448 w 3448"/>
                <a:gd name="T3" fmla="*/ 454 h 13320"/>
                <a:gd name="T4" fmla="*/ 0 w 3448"/>
                <a:gd name="T5" fmla="*/ 13320 h 13320"/>
                <a:gd name="T6" fmla="*/ 0 w 3448"/>
                <a:gd name="T7" fmla="*/ 0 h 13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8" h="13320">
                  <a:moveTo>
                    <a:pt x="0" y="0"/>
                  </a:moveTo>
                  <a:cubicBezTo>
                    <a:pt x="1164" y="0"/>
                    <a:pt x="2323" y="153"/>
                    <a:pt x="3448" y="454"/>
                  </a:cubicBezTo>
                  <a:lnTo>
                    <a:pt x="0" y="13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4703763" y="1274763"/>
              <a:ext cx="1270000" cy="2452688"/>
            </a:xfrm>
            <a:custGeom>
              <a:avLst/>
              <a:gdLst>
                <a:gd name="T0" fmla="*/ 3448 w 6660"/>
                <a:gd name="T1" fmla="*/ 0 h 12866"/>
                <a:gd name="T2" fmla="*/ 6660 w 6660"/>
                <a:gd name="T3" fmla="*/ 1331 h 12866"/>
                <a:gd name="T4" fmla="*/ 0 w 6660"/>
                <a:gd name="T5" fmla="*/ 12866 h 12866"/>
                <a:gd name="T6" fmla="*/ 3448 w 6660"/>
                <a:gd name="T7" fmla="*/ 0 h 1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60" h="12866">
                  <a:moveTo>
                    <a:pt x="3448" y="0"/>
                  </a:moveTo>
                  <a:cubicBezTo>
                    <a:pt x="4572" y="301"/>
                    <a:pt x="5652" y="749"/>
                    <a:pt x="6660" y="1331"/>
                  </a:cubicBezTo>
                  <a:lnTo>
                    <a:pt x="0" y="12866"/>
                  </a:lnTo>
                  <a:lnTo>
                    <a:pt x="3448" y="0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4703763" y="1528763"/>
              <a:ext cx="1795463" cy="2198688"/>
            </a:xfrm>
            <a:custGeom>
              <a:avLst/>
              <a:gdLst>
                <a:gd name="T0" fmla="*/ 6660 w 9419"/>
                <a:gd name="T1" fmla="*/ 0 h 11535"/>
                <a:gd name="T2" fmla="*/ 9419 w 9419"/>
                <a:gd name="T3" fmla="*/ 2117 h 11535"/>
                <a:gd name="T4" fmla="*/ 0 w 9419"/>
                <a:gd name="T5" fmla="*/ 11535 h 11535"/>
                <a:gd name="T6" fmla="*/ 6660 w 9419"/>
                <a:gd name="T7" fmla="*/ 0 h 1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19" h="11535">
                  <a:moveTo>
                    <a:pt x="6660" y="0"/>
                  </a:moveTo>
                  <a:cubicBezTo>
                    <a:pt x="7668" y="582"/>
                    <a:pt x="8596" y="1293"/>
                    <a:pt x="9419" y="2117"/>
                  </a:cubicBezTo>
                  <a:lnTo>
                    <a:pt x="0" y="11535"/>
                  </a:lnTo>
                  <a:lnTo>
                    <a:pt x="6660" y="0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4703763" y="1931988"/>
              <a:ext cx="2198688" cy="1795463"/>
            </a:xfrm>
            <a:custGeom>
              <a:avLst/>
              <a:gdLst>
                <a:gd name="T0" fmla="*/ 4710 w 5768"/>
                <a:gd name="T1" fmla="*/ 0 h 4710"/>
                <a:gd name="T2" fmla="*/ 5768 w 5768"/>
                <a:gd name="T3" fmla="*/ 1380 h 4710"/>
                <a:gd name="T4" fmla="*/ 0 w 5768"/>
                <a:gd name="T5" fmla="*/ 4710 h 4710"/>
                <a:gd name="T6" fmla="*/ 4710 w 5768"/>
                <a:gd name="T7" fmla="*/ 0 h 4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8" h="4710">
                  <a:moveTo>
                    <a:pt x="4710" y="0"/>
                  </a:moveTo>
                  <a:cubicBezTo>
                    <a:pt x="5121" y="412"/>
                    <a:pt x="5477" y="876"/>
                    <a:pt x="5768" y="1380"/>
                  </a:cubicBezTo>
                  <a:lnTo>
                    <a:pt x="0" y="4710"/>
                  </a:lnTo>
                  <a:lnTo>
                    <a:pt x="4710" y="0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703763" y="2457450"/>
              <a:ext cx="2452688" cy="1270000"/>
            </a:xfrm>
            <a:custGeom>
              <a:avLst/>
              <a:gdLst>
                <a:gd name="T0" fmla="*/ 5768 w 6433"/>
                <a:gd name="T1" fmla="*/ 0 h 3330"/>
                <a:gd name="T2" fmla="*/ 6433 w 6433"/>
                <a:gd name="T3" fmla="*/ 1606 h 3330"/>
                <a:gd name="T4" fmla="*/ 0 w 6433"/>
                <a:gd name="T5" fmla="*/ 3330 h 3330"/>
                <a:gd name="T6" fmla="*/ 5768 w 6433"/>
                <a:gd name="T7" fmla="*/ 0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33" h="3330">
                  <a:moveTo>
                    <a:pt x="5768" y="0"/>
                  </a:moveTo>
                  <a:cubicBezTo>
                    <a:pt x="6059" y="504"/>
                    <a:pt x="6283" y="1044"/>
                    <a:pt x="6433" y="1606"/>
                  </a:cubicBezTo>
                  <a:lnTo>
                    <a:pt x="0" y="3330"/>
                  </a:lnTo>
                  <a:lnTo>
                    <a:pt x="5768" y="0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4703763" y="3070225"/>
              <a:ext cx="2538413" cy="657225"/>
            </a:xfrm>
            <a:custGeom>
              <a:avLst/>
              <a:gdLst>
                <a:gd name="T0" fmla="*/ 6433 w 6660"/>
                <a:gd name="T1" fmla="*/ 0 h 1724"/>
                <a:gd name="T2" fmla="*/ 6660 w 6660"/>
                <a:gd name="T3" fmla="*/ 1724 h 1724"/>
                <a:gd name="T4" fmla="*/ 0 w 6660"/>
                <a:gd name="T5" fmla="*/ 1724 h 1724"/>
                <a:gd name="T6" fmla="*/ 6433 w 6660"/>
                <a:gd name="T7" fmla="*/ 0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60" h="1724">
                  <a:moveTo>
                    <a:pt x="6433" y="0"/>
                  </a:moveTo>
                  <a:cubicBezTo>
                    <a:pt x="6584" y="562"/>
                    <a:pt x="6660" y="1142"/>
                    <a:pt x="6660" y="1724"/>
                  </a:cubicBezTo>
                  <a:lnTo>
                    <a:pt x="0" y="1724"/>
                  </a:lnTo>
                  <a:lnTo>
                    <a:pt x="6433" y="0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4703763" y="3727450"/>
              <a:ext cx="2538413" cy="657225"/>
            </a:xfrm>
            <a:custGeom>
              <a:avLst/>
              <a:gdLst>
                <a:gd name="T0" fmla="*/ 6660 w 6660"/>
                <a:gd name="T1" fmla="*/ 0 h 1723"/>
                <a:gd name="T2" fmla="*/ 6433 w 6660"/>
                <a:gd name="T3" fmla="*/ 1723 h 1723"/>
                <a:gd name="T4" fmla="*/ 0 w 6660"/>
                <a:gd name="T5" fmla="*/ 0 h 1723"/>
                <a:gd name="T6" fmla="*/ 6660 w 6660"/>
                <a:gd name="T7" fmla="*/ 0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60" h="1723">
                  <a:moveTo>
                    <a:pt x="6660" y="0"/>
                  </a:moveTo>
                  <a:cubicBezTo>
                    <a:pt x="6660" y="582"/>
                    <a:pt x="6584" y="1161"/>
                    <a:pt x="6433" y="1723"/>
                  </a:cubicBezTo>
                  <a:lnTo>
                    <a:pt x="0" y="0"/>
                  </a:lnTo>
                  <a:lnTo>
                    <a:pt x="6660" y="0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03763" y="3727450"/>
              <a:ext cx="2452688" cy="1268413"/>
            </a:xfrm>
            <a:custGeom>
              <a:avLst/>
              <a:gdLst>
                <a:gd name="T0" fmla="*/ 6433 w 6433"/>
                <a:gd name="T1" fmla="*/ 1723 h 3330"/>
                <a:gd name="T2" fmla="*/ 5768 w 6433"/>
                <a:gd name="T3" fmla="*/ 3330 h 3330"/>
                <a:gd name="T4" fmla="*/ 0 w 6433"/>
                <a:gd name="T5" fmla="*/ 0 h 3330"/>
                <a:gd name="T6" fmla="*/ 6433 w 6433"/>
                <a:gd name="T7" fmla="*/ 1723 h 3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33" h="3330">
                  <a:moveTo>
                    <a:pt x="6433" y="1723"/>
                  </a:moveTo>
                  <a:cubicBezTo>
                    <a:pt x="6283" y="2286"/>
                    <a:pt x="6059" y="2826"/>
                    <a:pt x="5768" y="3330"/>
                  </a:cubicBezTo>
                  <a:lnTo>
                    <a:pt x="0" y="0"/>
                  </a:lnTo>
                  <a:lnTo>
                    <a:pt x="6433" y="1723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4703763" y="3727450"/>
              <a:ext cx="2198688" cy="1795463"/>
            </a:xfrm>
            <a:custGeom>
              <a:avLst/>
              <a:gdLst>
                <a:gd name="T0" fmla="*/ 5768 w 5768"/>
                <a:gd name="T1" fmla="*/ 3330 h 4709"/>
                <a:gd name="T2" fmla="*/ 4710 w 5768"/>
                <a:gd name="T3" fmla="*/ 4709 h 4709"/>
                <a:gd name="T4" fmla="*/ 0 w 5768"/>
                <a:gd name="T5" fmla="*/ 0 h 4709"/>
                <a:gd name="T6" fmla="*/ 5768 w 5768"/>
                <a:gd name="T7" fmla="*/ 3330 h 4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8" h="4709">
                  <a:moveTo>
                    <a:pt x="5768" y="3330"/>
                  </a:moveTo>
                  <a:cubicBezTo>
                    <a:pt x="5477" y="3834"/>
                    <a:pt x="5121" y="4297"/>
                    <a:pt x="4710" y="4709"/>
                  </a:cubicBezTo>
                  <a:lnTo>
                    <a:pt x="0" y="0"/>
                  </a:lnTo>
                  <a:lnTo>
                    <a:pt x="5768" y="3330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4703763" y="3727450"/>
              <a:ext cx="1795463" cy="2198688"/>
            </a:xfrm>
            <a:custGeom>
              <a:avLst/>
              <a:gdLst>
                <a:gd name="T0" fmla="*/ 9419 w 9419"/>
                <a:gd name="T1" fmla="*/ 9418 h 11535"/>
                <a:gd name="T2" fmla="*/ 6660 w 9419"/>
                <a:gd name="T3" fmla="*/ 11535 h 11535"/>
                <a:gd name="T4" fmla="*/ 0 w 9419"/>
                <a:gd name="T5" fmla="*/ 0 h 11535"/>
                <a:gd name="T6" fmla="*/ 9419 w 9419"/>
                <a:gd name="T7" fmla="*/ 9418 h 1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19" h="11535">
                  <a:moveTo>
                    <a:pt x="9419" y="9418"/>
                  </a:moveTo>
                  <a:cubicBezTo>
                    <a:pt x="8596" y="10241"/>
                    <a:pt x="7668" y="10953"/>
                    <a:pt x="6660" y="11535"/>
                  </a:cubicBezTo>
                  <a:lnTo>
                    <a:pt x="0" y="0"/>
                  </a:lnTo>
                  <a:lnTo>
                    <a:pt x="9419" y="9418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4703763" y="3727450"/>
              <a:ext cx="1270000" cy="2451100"/>
            </a:xfrm>
            <a:custGeom>
              <a:avLst/>
              <a:gdLst>
                <a:gd name="T0" fmla="*/ 6660 w 6660"/>
                <a:gd name="T1" fmla="*/ 11535 h 12866"/>
                <a:gd name="T2" fmla="*/ 3448 w 6660"/>
                <a:gd name="T3" fmla="*/ 12866 h 12866"/>
                <a:gd name="T4" fmla="*/ 0 w 6660"/>
                <a:gd name="T5" fmla="*/ 0 h 12866"/>
                <a:gd name="T6" fmla="*/ 6660 w 6660"/>
                <a:gd name="T7" fmla="*/ 11535 h 1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60" h="12866">
                  <a:moveTo>
                    <a:pt x="6660" y="11535"/>
                  </a:moveTo>
                  <a:cubicBezTo>
                    <a:pt x="5652" y="12117"/>
                    <a:pt x="4572" y="12565"/>
                    <a:pt x="3448" y="12866"/>
                  </a:cubicBezTo>
                  <a:lnTo>
                    <a:pt x="0" y="0"/>
                  </a:lnTo>
                  <a:lnTo>
                    <a:pt x="6660" y="11535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4703763" y="3727450"/>
              <a:ext cx="657225" cy="2538413"/>
            </a:xfrm>
            <a:custGeom>
              <a:avLst/>
              <a:gdLst>
                <a:gd name="T0" fmla="*/ 3448 w 3448"/>
                <a:gd name="T1" fmla="*/ 12866 h 13320"/>
                <a:gd name="T2" fmla="*/ 0 w 3448"/>
                <a:gd name="T3" fmla="*/ 13320 h 13320"/>
                <a:gd name="T4" fmla="*/ 0 w 3448"/>
                <a:gd name="T5" fmla="*/ 0 h 13320"/>
                <a:gd name="T6" fmla="*/ 3448 w 3448"/>
                <a:gd name="T7" fmla="*/ 12866 h 13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8" h="13320">
                  <a:moveTo>
                    <a:pt x="3448" y="12866"/>
                  </a:moveTo>
                  <a:cubicBezTo>
                    <a:pt x="2323" y="13167"/>
                    <a:pt x="1164" y="13320"/>
                    <a:pt x="0" y="13320"/>
                  </a:cubicBezTo>
                  <a:lnTo>
                    <a:pt x="0" y="0"/>
                  </a:lnTo>
                  <a:lnTo>
                    <a:pt x="3448" y="12866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4048125" y="3727450"/>
              <a:ext cx="655638" cy="2538413"/>
            </a:xfrm>
            <a:custGeom>
              <a:avLst/>
              <a:gdLst>
                <a:gd name="T0" fmla="*/ 3447 w 3447"/>
                <a:gd name="T1" fmla="*/ 13320 h 13320"/>
                <a:gd name="T2" fmla="*/ 0 w 3447"/>
                <a:gd name="T3" fmla="*/ 12866 h 13320"/>
                <a:gd name="T4" fmla="*/ 3447 w 3447"/>
                <a:gd name="T5" fmla="*/ 0 h 13320"/>
                <a:gd name="T6" fmla="*/ 3447 w 3447"/>
                <a:gd name="T7" fmla="*/ 13320 h 13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7" h="13320">
                  <a:moveTo>
                    <a:pt x="3447" y="13320"/>
                  </a:moveTo>
                  <a:cubicBezTo>
                    <a:pt x="2283" y="13320"/>
                    <a:pt x="1124" y="13167"/>
                    <a:pt x="0" y="12866"/>
                  </a:cubicBezTo>
                  <a:lnTo>
                    <a:pt x="3447" y="0"/>
                  </a:lnTo>
                  <a:lnTo>
                    <a:pt x="3447" y="13320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3435350" y="3727450"/>
              <a:ext cx="1268413" cy="2451100"/>
            </a:xfrm>
            <a:custGeom>
              <a:avLst/>
              <a:gdLst>
                <a:gd name="T0" fmla="*/ 3213 w 6660"/>
                <a:gd name="T1" fmla="*/ 12866 h 12866"/>
                <a:gd name="T2" fmla="*/ 0 w 6660"/>
                <a:gd name="T3" fmla="*/ 11535 h 12866"/>
                <a:gd name="T4" fmla="*/ 6660 w 6660"/>
                <a:gd name="T5" fmla="*/ 0 h 12866"/>
                <a:gd name="T6" fmla="*/ 3213 w 6660"/>
                <a:gd name="T7" fmla="*/ 12866 h 1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60" h="12866">
                  <a:moveTo>
                    <a:pt x="3213" y="12866"/>
                  </a:moveTo>
                  <a:cubicBezTo>
                    <a:pt x="2088" y="12564"/>
                    <a:pt x="1008" y="12117"/>
                    <a:pt x="0" y="11535"/>
                  </a:cubicBezTo>
                  <a:lnTo>
                    <a:pt x="6660" y="0"/>
                  </a:lnTo>
                  <a:lnTo>
                    <a:pt x="3213" y="12866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909888" y="3727450"/>
              <a:ext cx="1793875" cy="2198688"/>
            </a:xfrm>
            <a:custGeom>
              <a:avLst/>
              <a:gdLst>
                <a:gd name="T0" fmla="*/ 2758 w 9418"/>
                <a:gd name="T1" fmla="*/ 11535 h 11535"/>
                <a:gd name="T2" fmla="*/ 0 w 9418"/>
                <a:gd name="T3" fmla="*/ 9418 h 11535"/>
                <a:gd name="T4" fmla="*/ 9418 w 9418"/>
                <a:gd name="T5" fmla="*/ 0 h 11535"/>
                <a:gd name="T6" fmla="*/ 2758 w 9418"/>
                <a:gd name="T7" fmla="*/ 11535 h 1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18" h="11535">
                  <a:moveTo>
                    <a:pt x="2758" y="11535"/>
                  </a:moveTo>
                  <a:cubicBezTo>
                    <a:pt x="1750" y="10953"/>
                    <a:pt x="823" y="10241"/>
                    <a:pt x="0" y="9418"/>
                  </a:cubicBezTo>
                  <a:lnTo>
                    <a:pt x="9418" y="0"/>
                  </a:lnTo>
                  <a:lnTo>
                    <a:pt x="2758" y="11535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506663" y="3727450"/>
              <a:ext cx="2197100" cy="1793875"/>
            </a:xfrm>
            <a:custGeom>
              <a:avLst/>
              <a:gdLst>
                <a:gd name="T0" fmla="*/ 2117 w 11535"/>
                <a:gd name="T1" fmla="*/ 9418 h 9418"/>
                <a:gd name="T2" fmla="*/ 0 w 11535"/>
                <a:gd name="T3" fmla="*/ 6660 h 9418"/>
                <a:gd name="T4" fmla="*/ 11535 w 11535"/>
                <a:gd name="T5" fmla="*/ 0 h 9418"/>
                <a:gd name="T6" fmla="*/ 2117 w 11535"/>
                <a:gd name="T7" fmla="*/ 9418 h 9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35" h="9418">
                  <a:moveTo>
                    <a:pt x="2117" y="9418"/>
                  </a:moveTo>
                  <a:cubicBezTo>
                    <a:pt x="1294" y="8595"/>
                    <a:pt x="582" y="7668"/>
                    <a:pt x="0" y="6660"/>
                  </a:cubicBezTo>
                  <a:lnTo>
                    <a:pt x="11535" y="0"/>
                  </a:lnTo>
                  <a:lnTo>
                    <a:pt x="2117" y="9418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2663" y="3727450"/>
              <a:ext cx="2451100" cy="1268413"/>
            </a:xfrm>
            <a:custGeom>
              <a:avLst/>
              <a:gdLst>
                <a:gd name="T0" fmla="*/ 1331 w 12866"/>
                <a:gd name="T1" fmla="*/ 6660 h 6660"/>
                <a:gd name="T2" fmla="*/ 0 w 12866"/>
                <a:gd name="T3" fmla="*/ 3447 h 6660"/>
                <a:gd name="T4" fmla="*/ 12866 w 12866"/>
                <a:gd name="T5" fmla="*/ 0 h 6660"/>
                <a:gd name="T6" fmla="*/ 1331 w 12866"/>
                <a:gd name="T7" fmla="*/ 6660 h 6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66" h="6660">
                  <a:moveTo>
                    <a:pt x="1331" y="6660"/>
                  </a:moveTo>
                  <a:cubicBezTo>
                    <a:pt x="749" y="5652"/>
                    <a:pt x="302" y="4572"/>
                    <a:pt x="0" y="3447"/>
                  </a:cubicBezTo>
                  <a:lnTo>
                    <a:pt x="12866" y="0"/>
                  </a:lnTo>
                  <a:lnTo>
                    <a:pt x="1331" y="6660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2166938" y="3727450"/>
              <a:ext cx="2536825" cy="657225"/>
            </a:xfrm>
            <a:custGeom>
              <a:avLst/>
              <a:gdLst>
                <a:gd name="T0" fmla="*/ 453 w 13319"/>
                <a:gd name="T1" fmla="*/ 3447 h 3447"/>
                <a:gd name="T2" fmla="*/ 0 w 13319"/>
                <a:gd name="T3" fmla="*/ 0 h 3447"/>
                <a:gd name="T4" fmla="*/ 13319 w 13319"/>
                <a:gd name="T5" fmla="*/ 0 h 3447"/>
                <a:gd name="T6" fmla="*/ 453 w 13319"/>
                <a:gd name="T7" fmla="*/ 344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19" h="3447">
                  <a:moveTo>
                    <a:pt x="453" y="3447"/>
                  </a:moveTo>
                  <a:cubicBezTo>
                    <a:pt x="152" y="2323"/>
                    <a:pt x="0" y="1164"/>
                    <a:pt x="0" y="0"/>
                  </a:cubicBezTo>
                  <a:lnTo>
                    <a:pt x="13319" y="0"/>
                  </a:lnTo>
                  <a:lnTo>
                    <a:pt x="453" y="3447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2166938" y="3070225"/>
              <a:ext cx="2536825" cy="657225"/>
            </a:xfrm>
            <a:custGeom>
              <a:avLst/>
              <a:gdLst>
                <a:gd name="T0" fmla="*/ 0 w 13319"/>
                <a:gd name="T1" fmla="*/ 3447 h 3447"/>
                <a:gd name="T2" fmla="*/ 453 w 13319"/>
                <a:gd name="T3" fmla="*/ 0 h 3447"/>
                <a:gd name="T4" fmla="*/ 13319 w 13319"/>
                <a:gd name="T5" fmla="*/ 3447 h 3447"/>
                <a:gd name="T6" fmla="*/ 0 w 13319"/>
                <a:gd name="T7" fmla="*/ 3447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19" h="3447">
                  <a:moveTo>
                    <a:pt x="0" y="3447"/>
                  </a:moveTo>
                  <a:cubicBezTo>
                    <a:pt x="0" y="2283"/>
                    <a:pt x="152" y="1124"/>
                    <a:pt x="453" y="0"/>
                  </a:cubicBezTo>
                  <a:lnTo>
                    <a:pt x="13319" y="3447"/>
                  </a:lnTo>
                  <a:lnTo>
                    <a:pt x="0" y="3447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52663" y="2457450"/>
              <a:ext cx="2451100" cy="1270000"/>
            </a:xfrm>
            <a:custGeom>
              <a:avLst/>
              <a:gdLst>
                <a:gd name="T0" fmla="*/ 0 w 12866"/>
                <a:gd name="T1" fmla="*/ 3213 h 6660"/>
                <a:gd name="T2" fmla="*/ 1331 w 12866"/>
                <a:gd name="T3" fmla="*/ 0 h 6660"/>
                <a:gd name="T4" fmla="*/ 12866 w 12866"/>
                <a:gd name="T5" fmla="*/ 6660 h 6660"/>
                <a:gd name="T6" fmla="*/ 0 w 12866"/>
                <a:gd name="T7" fmla="*/ 3213 h 6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66" h="6660">
                  <a:moveTo>
                    <a:pt x="0" y="3213"/>
                  </a:moveTo>
                  <a:cubicBezTo>
                    <a:pt x="302" y="2088"/>
                    <a:pt x="749" y="1008"/>
                    <a:pt x="1331" y="0"/>
                  </a:cubicBezTo>
                  <a:lnTo>
                    <a:pt x="12866" y="6660"/>
                  </a:lnTo>
                  <a:lnTo>
                    <a:pt x="0" y="3213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2506663" y="1931988"/>
              <a:ext cx="2197100" cy="1795463"/>
            </a:xfrm>
            <a:custGeom>
              <a:avLst/>
              <a:gdLst>
                <a:gd name="T0" fmla="*/ 0 w 11535"/>
                <a:gd name="T1" fmla="*/ 2758 h 9418"/>
                <a:gd name="T2" fmla="*/ 2117 w 11535"/>
                <a:gd name="T3" fmla="*/ 0 h 9418"/>
                <a:gd name="T4" fmla="*/ 11535 w 11535"/>
                <a:gd name="T5" fmla="*/ 9418 h 9418"/>
                <a:gd name="T6" fmla="*/ 0 w 11535"/>
                <a:gd name="T7" fmla="*/ 2758 h 9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35" h="9418">
                  <a:moveTo>
                    <a:pt x="0" y="2758"/>
                  </a:moveTo>
                  <a:cubicBezTo>
                    <a:pt x="582" y="1750"/>
                    <a:pt x="1294" y="823"/>
                    <a:pt x="2117" y="0"/>
                  </a:cubicBezTo>
                  <a:lnTo>
                    <a:pt x="11535" y="9418"/>
                  </a:lnTo>
                  <a:lnTo>
                    <a:pt x="0" y="2758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2909888" y="1528763"/>
              <a:ext cx="1793875" cy="2198688"/>
            </a:xfrm>
            <a:custGeom>
              <a:avLst/>
              <a:gdLst>
                <a:gd name="T0" fmla="*/ 0 w 9418"/>
                <a:gd name="T1" fmla="*/ 2117 h 11535"/>
                <a:gd name="T2" fmla="*/ 2758 w 9418"/>
                <a:gd name="T3" fmla="*/ 0 h 11535"/>
                <a:gd name="T4" fmla="*/ 9418 w 9418"/>
                <a:gd name="T5" fmla="*/ 11535 h 11535"/>
                <a:gd name="T6" fmla="*/ 0 w 9418"/>
                <a:gd name="T7" fmla="*/ 2117 h 1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18" h="11535">
                  <a:moveTo>
                    <a:pt x="0" y="2117"/>
                  </a:moveTo>
                  <a:cubicBezTo>
                    <a:pt x="823" y="1293"/>
                    <a:pt x="1750" y="582"/>
                    <a:pt x="2758" y="0"/>
                  </a:cubicBezTo>
                  <a:lnTo>
                    <a:pt x="9418" y="11535"/>
                  </a:lnTo>
                  <a:lnTo>
                    <a:pt x="0" y="2117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3435350" y="1274763"/>
              <a:ext cx="1268413" cy="2452688"/>
            </a:xfrm>
            <a:custGeom>
              <a:avLst/>
              <a:gdLst>
                <a:gd name="T0" fmla="*/ 0 w 6660"/>
                <a:gd name="T1" fmla="*/ 1331 h 12866"/>
                <a:gd name="T2" fmla="*/ 3213 w 6660"/>
                <a:gd name="T3" fmla="*/ 0 h 12866"/>
                <a:gd name="T4" fmla="*/ 6660 w 6660"/>
                <a:gd name="T5" fmla="*/ 12866 h 12866"/>
                <a:gd name="T6" fmla="*/ 0 w 6660"/>
                <a:gd name="T7" fmla="*/ 1331 h 1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60" h="12866">
                  <a:moveTo>
                    <a:pt x="0" y="1331"/>
                  </a:moveTo>
                  <a:cubicBezTo>
                    <a:pt x="1008" y="749"/>
                    <a:pt x="2088" y="301"/>
                    <a:pt x="3213" y="0"/>
                  </a:cubicBezTo>
                  <a:lnTo>
                    <a:pt x="6660" y="12866"/>
                  </a:lnTo>
                  <a:lnTo>
                    <a:pt x="0" y="1331"/>
                  </a:lnTo>
                  <a:close/>
                </a:path>
              </a:pathLst>
            </a:custGeom>
            <a:solidFill>
              <a:srgbClr val="F5891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048125" y="1189038"/>
              <a:ext cx="655638" cy="2538413"/>
            </a:xfrm>
            <a:custGeom>
              <a:avLst/>
              <a:gdLst>
                <a:gd name="T0" fmla="*/ 0 w 3447"/>
                <a:gd name="T1" fmla="*/ 454 h 13320"/>
                <a:gd name="T2" fmla="*/ 3447 w 3447"/>
                <a:gd name="T3" fmla="*/ 0 h 13320"/>
                <a:gd name="T4" fmla="*/ 3447 w 3447"/>
                <a:gd name="T5" fmla="*/ 13320 h 13320"/>
                <a:gd name="T6" fmla="*/ 0 w 3447"/>
                <a:gd name="T7" fmla="*/ 454 h 13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7" h="13320">
                  <a:moveTo>
                    <a:pt x="0" y="454"/>
                  </a:moveTo>
                  <a:cubicBezTo>
                    <a:pt x="1124" y="153"/>
                    <a:pt x="2283" y="0"/>
                    <a:pt x="3447" y="0"/>
                  </a:cubicBezTo>
                  <a:lnTo>
                    <a:pt x="3447" y="13320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CD2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4805219" y="1182628"/>
              <a:ext cx="2490100" cy="2432372"/>
              <a:chOff x="4805219" y="1182628"/>
              <a:chExt cx="2490100" cy="2432372"/>
            </a:xfrm>
          </p:grpSpPr>
          <p:sp>
            <p:nvSpPr>
              <p:cNvPr id="86" name="TextBox 85"/>
              <p:cNvSpPr txBox="1"/>
              <p:nvPr/>
            </p:nvSpPr>
            <p:spPr>
              <a:xfrm rot="16660122">
                <a:off x="4367094" y="1620753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Quietly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 rot="17580000">
                <a:off x="4855977" y="1732093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Loudly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 rot="18480000">
                <a:off x="5338973" y="1964375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Softly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 rot="19380000">
                <a:off x="5682240" y="2312900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Slowly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 rot="20280000">
                <a:off x="5924360" y="2773948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Quickly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 rot="21180000">
                <a:off x="6080515" y="3276446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Grumpily</a:t>
                </a: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 rot="5400000">
              <a:off x="4805565" y="3812956"/>
              <a:ext cx="2490101" cy="2432370"/>
              <a:chOff x="4805218" y="1182630"/>
              <a:chExt cx="2490101" cy="2432370"/>
            </a:xfrm>
          </p:grpSpPr>
          <p:sp>
            <p:nvSpPr>
              <p:cNvPr id="114" name="TextBox 113"/>
              <p:cNvSpPr txBox="1"/>
              <p:nvPr/>
            </p:nvSpPr>
            <p:spPr>
              <a:xfrm rot="16660122">
                <a:off x="4367093" y="1620755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Happily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 rot="17580000">
                <a:off x="4817741" y="1807737"/>
                <a:ext cx="131051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Opera Singer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 rot="18480000">
                <a:off x="5338973" y="1964376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Mouse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 rot="19380000">
                <a:off x="5344234" y="2504456"/>
                <a:ext cx="15979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Telephone Voice</a:t>
                </a: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 rot="20280000">
                <a:off x="5971023" y="2801942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Rock Star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 rot="21180000">
                <a:off x="6080515" y="3276446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Newsreader</a:t>
                </a:r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 rot="10800000">
              <a:off x="2170801" y="3854771"/>
              <a:ext cx="2490100" cy="2432372"/>
              <a:chOff x="4805219" y="1182628"/>
              <a:chExt cx="2490100" cy="2432372"/>
            </a:xfrm>
          </p:grpSpPr>
          <p:sp>
            <p:nvSpPr>
              <p:cNvPr id="121" name="TextBox 120"/>
              <p:cNvSpPr txBox="1"/>
              <p:nvPr/>
            </p:nvSpPr>
            <p:spPr>
              <a:xfrm rot="16660122">
                <a:off x="4367094" y="1620753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Dinosaur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 rot="17580000">
                <a:off x="4855977" y="1732093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Angrily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 rot="18480000">
                <a:off x="5347185" y="2017145"/>
                <a:ext cx="11793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Alien</a:t>
                </a: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 rot="19380000">
                <a:off x="5690776" y="2347494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Excitedly</a:t>
                </a: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 rot="20280000">
                <a:off x="5945953" y="2815223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Sadly</a:t>
                </a: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 rot="21180000">
                <a:off x="6080515" y="3276446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Robot</a:t>
                </a: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 rot="16200000">
              <a:off x="2200868" y="1220733"/>
              <a:ext cx="2490100" cy="2432372"/>
              <a:chOff x="4805219" y="1182628"/>
              <a:chExt cx="2490100" cy="2432372"/>
            </a:xfrm>
          </p:grpSpPr>
          <p:sp>
            <p:nvSpPr>
              <p:cNvPr id="128" name="TextBox 127"/>
              <p:cNvSpPr txBox="1"/>
              <p:nvPr/>
            </p:nvSpPr>
            <p:spPr>
              <a:xfrm rot="16660122">
                <a:off x="4367094" y="1620753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Like a cat</a:t>
                </a: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 rot="17580000">
                <a:off x="4855977" y="1732093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Haltingly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 rot="18480000">
                <a:off x="5338973" y="1964375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Scared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 rot="19380000">
                <a:off x="5682240" y="2312900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Powerfully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 rot="20280000">
                <a:off x="5712653" y="2815100"/>
                <a:ext cx="14345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Prime Minister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 rot="21180000">
                <a:off x="6080515" y="3276446"/>
                <a:ext cx="12148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Toddler</a:t>
                </a:r>
              </a:p>
            </p:txBody>
          </p:sp>
        </p:grpSp>
      </p:grpSp>
      <p:sp>
        <p:nvSpPr>
          <p:cNvPr id="135" name="Left Arrow 134"/>
          <p:cNvSpPr/>
          <p:nvPr/>
        </p:nvSpPr>
        <p:spPr>
          <a:xfrm>
            <a:off x="7210321" y="3398837"/>
            <a:ext cx="1515038" cy="450134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338799" y="1165472"/>
            <a:ext cx="1355075" cy="1551038"/>
          </a:xfrm>
          <a:prstGeom prst="rect">
            <a:avLst/>
          </a:prstGeom>
          <a:solidFill>
            <a:srgbClr val="C3D72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Click once inside the wheel to start it spinning.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338467" y="2831078"/>
            <a:ext cx="1355075" cy="1551038"/>
          </a:xfrm>
          <a:prstGeom prst="rect">
            <a:avLst/>
          </a:prstGeom>
          <a:solidFill>
            <a:srgbClr val="E6151B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Click again inside the wheel to stop it spinning.</a:t>
            </a:r>
          </a:p>
        </p:txBody>
      </p:sp>
    </p:spTree>
    <p:extLst>
      <p:ext uri="{BB962C8B-B14F-4D97-AF65-F5344CB8AC3E}">
        <p14:creationId xmlns:p14="http://schemas.microsoft.com/office/powerpoint/2010/main" val="383944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1739</TotalTime>
  <Words>55</Words>
  <Application>Microsoft Office PowerPoint</Application>
  <PresentationFormat>On-screen Show (4:3)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Lauren Kearney</cp:lastModifiedBy>
  <cp:revision>87</cp:revision>
  <dcterms:created xsi:type="dcterms:W3CDTF">2022-03-08T10:28:49Z</dcterms:created>
  <dcterms:modified xsi:type="dcterms:W3CDTF">2022-09-13T10:06:38Z</dcterms:modified>
</cp:coreProperties>
</file>