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1" r:id="rId1"/>
  </p:sldMasterIdLst>
  <p:notesMasterIdLst>
    <p:notesMasterId r:id="rId3"/>
  </p:notesMasterIdLst>
  <p:sldIdLst>
    <p:sldId id="260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5891D"/>
    <a:srgbClr val="C3D721"/>
    <a:srgbClr val="E6151B"/>
    <a:srgbClr val="F58A1E"/>
    <a:srgbClr val="F7891D"/>
    <a:srgbClr val="FCD200"/>
    <a:srgbClr val="FBD109"/>
    <a:srgbClr val="FFFFFF"/>
    <a:srgbClr val="C7D71E"/>
    <a:srgbClr val="FDD1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4" autoAdjust="0"/>
    <p:restoredTop sz="95441" autoAdjust="0"/>
  </p:normalViewPr>
  <p:slideViewPr>
    <p:cSldViewPr snapToGrid="0">
      <p:cViewPr varScale="1">
        <p:scale>
          <a:sx n="87" d="100"/>
          <a:sy n="87" d="100"/>
        </p:scale>
        <p:origin x="152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0E4B53F-7F9D-4130-BB5F-F51A70944D71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CAD92BF-1425-49FB-9BA1-2201DC25BB4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625234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Set full-screen to use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CAD92BF-1425-49FB-9BA1-2201DC25BB4D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81735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1777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441261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054415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1484788"/>
            <a:ext cx="7886700" cy="132556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79512" y="6356355"/>
            <a:ext cx="2057400" cy="365125"/>
          </a:xfrm>
        </p:spPr>
        <p:txBody>
          <a:bodyPr/>
          <a:lstStyle/>
          <a:p>
            <a:fld id="{A129F02E-E13B-E148-99C8-275F8509BA90}" type="datetime1">
              <a:rPr lang="en-GB" smtClean="0"/>
              <a:t>13/09/2022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411760" y="6356355"/>
            <a:ext cx="3086100" cy="365125"/>
          </a:xfrm>
        </p:spPr>
        <p:txBody>
          <a:bodyPr/>
          <a:lstStyle/>
          <a:p>
            <a:r>
              <a:rPr lang="en-GB"/>
              <a:t>PowerPoint subject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672709" y="6356355"/>
            <a:ext cx="1491580" cy="365125"/>
          </a:xfrm>
        </p:spPr>
        <p:txBody>
          <a:bodyPr/>
          <a:lstStyle/>
          <a:p>
            <a:fld id="{EFC07C4F-4DD7-4452-9CBE-7B4BC77324C7}" type="slidenum">
              <a:rPr lang="en-GB" smtClean="0"/>
              <a:t>‹#›</a:t>
            </a:fld>
            <a:endParaRPr lang="en-GB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147E8AE4-960E-AD43-B751-DEF8CDFA610D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3006" b="25809"/>
          <a:stretch/>
        </p:blipFill>
        <p:spPr>
          <a:xfrm>
            <a:off x="0" y="0"/>
            <a:ext cx="9144000" cy="1152128"/>
          </a:xfrm>
          <a:prstGeom prst="rect">
            <a:avLst/>
          </a:prstGeom>
        </p:spPr>
      </p:pic>
      <p:pic>
        <p:nvPicPr>
          <p:cNvPr id="7" name="Picture 6">
            <a:extLst>
              <a:ext uri="{FF2B5EF4-FFF2-40B4-BE49-F238E27FC236}">
                <a16:creationId xmlns:a16="http://schemas.microsoft.com/office/drawing/2014/main" id="{33066A86-E4DD-F341-B26F-3E2EB20DE309}"/>
              </a:ext>
            </a:extLst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562576" y="6356351"/>
            <a:ext cx="432048" cy="351252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2596B760-A39D-D247-B599-343715BCDB13}"/>
              </a:ext>
            </a:extLst>
          </p:cNvPr>
          <p:cNvSpPr txBox="1"/>
          <p:nvPr userDrawn="1"/>
        </p:nvSpPr>
        <p:spPr>
          <a:xfrm>
            <a:off x="7510290" y="6352144"/>
            <a:ext cx="1022152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350" dirty="0"/>
              <a:t>@ESBUK</a:t>
            </a:r>
          </a:p>
        </p:txBody>
      </p:sp>
    </p:spTree>
    <p:extLst>
      <p:ext uri="{BB962C8B-B14F-4D97-AF65-F5344CB8AC3E}">
        <p14:creationId xmlns:p14="http://schemas.microsoft.com/office/powerpoint/2010/main" val="4408958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305157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990034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42806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76171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6787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99038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15137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08936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C09443-2990-4BBB-A263-F0B432902F17}" type="datetimeFigureOut">
              <a:rPr lang="en-GB" smtClean="0"/>
              <a:t>13/09/2022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8311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4" name="Group 133"/>
          <p:cNvGrpSpPr/>
          <p:nvPr/>
        </p:nvGrpSpPr>
        <p:grpSpPr>
          <a:xfrm>
            <a:off x="2166938" y="1182628"/>
            <a:ext cx="5128381" cy="5104515"/>
            <a:chOff x="2166938" y="1182628"/>
            <a:chExt cx="5128381" cy="5104515"/>
          </a:xfrm>
        </p:grpSpPr>
        <p:sp>
          <p:nvSpPr>
            <p:cNvPr id="14" name="Freeform 5"/>
            <p:cNvSpPr>
              <a:spLocks/>
            </p:cNvSpPr>
            <p:nvPr/>
          </p:nvSpPr>
          <p:spPr bwMode="auto">
            <a:xfrm>
              <a:off x="4703763" y="1189038"/>
              <a:ext cx="657225" cy="2538413"/>
            </a:xfrm>
            <a:custGeom>
              <a:avLst/>
              <a:gdLst>
                <a:gd name="T0" fmla="*/ 0 w 3448"/>
                <a:gd name="T1" fmla="*/ 0 h 13320"/>
                <a:gd name="T2" fmla="*/ 3448 w 3448"/>
                <a:gd name="T3" fmla="*/ 454 h 13320"/>
                <a:gd name="T4" fmla="*/ 0 w 3448"/>
                <a:gd name="T5" fmla="*/ 13320 h 13320"/>
                <a:gd name="T6" fmla="*/ 0 w 3448"/>
                <a:gd name="T7" fmla="*/ 0 h 133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48" h="13320">
                  <a:moveTo>
                    <a:pt x="0" y="0"/>
                  </a:moveTo>
                  <a:cubicBezTo>
                    <a:pt x="1164" y="0"/>
                    <a:pt x="2323" y="153"/>
                    <a:pt x="3448" y="454"/>
                  </a:cubicBezTo>
                  <a:lnTo>
                    <a:pt x="0" y="13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6" name="Freeform 7"/>
            <p:cNvSpPr>
              <a:spLocks/>
            </p:cNvSpPr>
            <p:nvPr/>
          </p:nvSpPr>
          <p:spPr bwMode="auto">
            <a:xfrm>
              <a:off x="4703763" y="1274763"/>
              <a:ext cx="1270000" cy="2452688"/>
            </a:xfrm>
            <a:custGeom>
              <a:avLst/>
              <a:gdLst>
                <a:gd name="T0" fmla="*/ 3448 w 6660"/>
                <a:gd name="T1" fmla="*/ 0 h 12866"/>
                <a:gd name="T2" fmla="*/ 6660 w 6660"/>
                <a:gd name="T3" fmla="*/ 1331 h 12866"/>
                <a:gd name="T4" fmla="*/ 0 w 6660"/>
                <a:gd name="T5" fmla="*/ 12866 h 12866"/>
                <a:gd name="T6" fmla="*/ 3448 w 6660"/>
                <a:gd name="T7" fmla="*/ 0 h 128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660" h="12866">
                  <a:moveTo>
                    <a:pt x="3448" y="0"/>
                  </a:moveTo>
                  <a:cubicBezTo>
                    <a:pt x="4572" y="301"/>
                    <a:pt x="5652" y="749"/>
                    <a:pt x="6660" y="1331"/>
                  </a:cubicBezTo>
                  <a:lnTo>
                    <a:pt x="0" y="12866"/>
                  </a:lnTo>
                  <a:lnTo>
                    <a:pt x="3448" y="0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8" name="Freeform 9"/>
            <p:cNvSpPr>
              <a:spLocks/>
            </p:cNvSpPr>
            <p:nvPr/>
          </p:nvSpPr>
          <p:spPr bwMode="auto">
            <a:xfrm>
              <a:off x="4703763" y="1528763"/>
              <a:ext cx="1795463" cy="2198688"/>
            </a:xfrm>
            <a:custGeom>
              <a:avLst/>
              <a:gdLst>
                <a:gd name="T0" fmla="*/ 6660 w 9419"/>
                <a:gd name="T1" fmla="*/ 0 h 11535"/>
                <a:gd name="T2" fmla="*/ 9419 w 9419"/>
                <a:gd name="T3" fmla="*/ 2117 h 11535"/>
                <a:gd name="T4" fmla="*/ 0 w 9419"/>
                <a:gd name="T5" fmla="*/ 11535 h 11535"/>
                <a:gd name="T6" fmla="*/ 6660 w 9419"/>
                <a:gd name="T7" fmla="*/ 0 h 115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419" h="11535">
                  <a:moveTo>
                    <a:pt x="6660" y="0"/>
                  </a:moveTo>
                  <a:cubicBezTo>
                    <a:pt x="7668" y="582"/>
                    <a:pt x="8596" y="1293"/>
                    <a:pt x="9419" y="2117"/>
                  </a:cubicBezTo>
                  <a:lnTo>
                    <a:pt x="0" y="11535"/>
                  </a:lnTo>
                  <a:lnTo>
                    <a:pt x="6660" y="0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20" name="Freeform 11"/>
            <p:cNvSpPr>
              <a:spLocks/>
            </p:cNvSpPr>
            <p:nvPr/>
          </p:nvSpPr>
          <p:spPr bwMode="auto">
            <a:xfrm>
              <a:off x="4703763" y="1931988"/>
              <a:ext cx="2198688" cy="1795463"/>
            </a:xfrm>
            <a:custGeom>
              <a:avLst/>
              <a:gdLst>
                <a:gd name="T0" fmla="*/ 4710 w 5768"/>
                <a:gd name="T1" fmla="*/ 0 h 4710"/>
                <a:gd name="T2" fmla="*/ 5768 w 5768"/>
                <a:gd name="T3" fmla="*/ 1380 h 4710"/>
                <a:gd name="T4" fmla="*/ 0 w 5768"/>
                <a:gd name="T5" fmla="*/ 4710 h 4710"/>
                <a:gd name="T6" fmla="*/ 4710 w 5768"/>
                <a:gd name="T7" fmla="*/ 0 h 47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768" h="4710">
                  <a:moveTo>
                    <a:pt x="4710" y="0"/>
                  </a:moveTo>
                  <a:cubicBezTo>
                    <a:pt x="5121" y="412"/>
                    <a:pt x="5477" y="876"/>
                    <a:pt x="5768" y="1380"/>
                  </a:cubicBezTo>
                  <a:lnTo>
                    <a:pt x="0" y="4710"/>
                  </a:lnTo>
                  <a:lnTo>
                    <a:pt x="4710" y="0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22" name="Freeform 13"/>
            <p:cNvSpPr>
              <a:spLocks/>
            </p:cNvSpPr>
            <p:nvPr/>
          </p:nvSpPr>
          <p:spPr bwMode="auto">
            <a:xfrm>
              <a:off x="4703763" y="2457450"/>
              <a:ext cx="2452688" cy="1270000"/>
            </a:xfrm>
            <a:custGeom>
              <a:avLst/>
              <a:gdLst>
                <a:gd name="T0" fmla="*/ 5768 w 6433"/>
                <a:gd name="T1" fmla="*/ 0 h 3330"/>
                <a:gd name="T2" fmla="*/ 6433 w 6433"/>
                <a:gd name="T3" fmla="*/ 1606 h 3330"/>
                <a:gd name="T4" fmla="*/ 0 w 6433"/>
                <a:gd name="T5" fmla="*/ 3330 h 3330"/>
                <a:gd name="T6" fmla="*/ 5768 w 6433"/>
                <a:gd name="T7" fmla="*/ 0 h 3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33" h="3330">
                  <a:moveTo>
                    <a:pt x="5768" y="0"/>
                  </a:moveTo>
                  <a:cubicBezTo>
                    <a:pt x="6059" y="504"/>
                    <a:pt x="6283" y="1044"/>
                    <a:pt x="6433" y="1606"/>
                  </a:cubicBezTo>
                  <a:lnTo>
                    <a:pt x="0" y="3330"/>
                  </a:lnTo>
                  <a:lnTo>
                    <a:pt x="5768" y="0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24" name="Freeform 15"/>
            <p:cNvSpPr>
              <a:spLocks/>
            </p:cNvSpPr>
            <p:nvPr/>
          </p:nvSpPr>
          <p:spPr bwMode="auto">
            <a:xfrm>
              <a:off x="4703763" y="3070225"/>
              <a:ext cx="2538413" cy="657225"/>
            </a:xfrm>
            <a:custGeom>
              <a:avLst/>
              <a:gdLst>
                <a:gd name="T0" fmla="*/ 6433 w 6660"/>
                <a:gd name="T1" fmla="*/ 0 h 1724"/>
                <a:gd name="T2" fmla="*/ 6660 w 6660"/>
                <a:gd name="T3" fmla="*/ 1724 h 1724"/>
                <a:gd name="T4" fmla="*/ 0 w 6660"/>
                <a:gd name="T5" fmla="*/ 1724 h 1724"/>
                <a:gd name="T6" fmla="*/ 6433 w 6660"/>
                <a:gd name="T7" fmla="*/ 0 h 17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660" h="1724">
                  <a:moveTo>
                    <a:pt x="6433" y="0"/>
                  </a:moveTo>
                  <a:cubicBezTo>
                    <a:pt x="6584" y="562"/>
                    <a:pt x="6660" y="1142"/>
                    <a:pt x="6660" y="1724"/>
                  </a:cubicBezTo>
                  <a:lnTo>
                    <a:pt x="0" y="1724"/>
                  </a:lnTo>
                  <a:lnTo>
                    <a:pt x="6433" y="0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26" name="Freeform 17"/>
            <p:cNvSpPr>
              <a:spLocks/>
            </p:cNvSpPr>
            <p:nvPr/>
          </p:nvSpPr>
          <p:spPr bwMode="auto">
            <a:xfrm>
              <a:off x="4703763" y="3727450"/>
              <a:ext cx="2538413" cy="657225"/>
            </a:xfrm>
            <a:custGeom>
              <a:avLst/>
              <a:gdLst>
                <a:gd name="T0" fmla="*/ 6660 w 6660"/>
                <a:gd name="T1" fmla="*/ 0 h 1723"/>
                <a:gd name="T2" fmla="*/ 6433 w 6660"/>
                <a:gd name="T3" fmla="*/ 1723 h 1723"/>
                <a:gd name="T4" fmla="*/ 0 w 6660"/>
                <a:gd name="T5" fmla="*/ 0 h 1723"/>
                <a:gd name="T6" fmla="*/ 6660 w 6660"/>
                <a:gd name="T7" fmla="*/ 0 h 17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660" h="1723">
                  <a:moveTo>
                    <a:pt x="6660" y="0"/>
                  </a:moveTo>
                  <a:cubicBezTo>
                    <a:pt x="6660" y="582"/>
                    <a:pt x="6584" y="1161"/>
                    <a:pt x="6433" y="1723"/>
                  </a:cubicBezTo>
                  <a:lnTo>
                    <a:pt x="0" y="0"/>
                  </a:lnTo>
                  <a:lnTo>
                    <a:pt x="6660" y="0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28" name="Freeform 19"/>
            <p:cNvSpPr>
              <a:spLocks/>
            </p:cNvSpPr>
            <p:nvPr/>
          </p:nvSpPr>
          <p:spPr bwMode="auto">
            <a:xfrm>
              <a:off x="4703763" y="3727450"/>
              <a:ext cx="2452688" cy="1268413"/>
            </a:xfrm>
            <a:custGeom>
              <a:avLst/>
              <a:gdLst>
                <a:gd name="T0" fmla="*/ 6433 w 6433"/>
                <a:gd name="T1" fmla="*/ 1723 h 3330"/>
                <a:gd name="T2" fmla="*/ 5768 w 6433"/>
                <a:gd name="T3" fmla="*/ 3330 h 3330"/>
                <a:gd name="T4" fmla="*/ 0 w 6433"/>
                <a:gd name="T5" fmla="*/ 0 h 3330"/>
                <a:gd name="T6" fmla="*/ 6433 w 6433"/>
                <a:gd name="T7" fmla="*/ 1723 h 3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33" h="3330">
                  <a:moveTo>
                    <a:pt x="6433" y="1723"/>
                  </a:moveTo>
                  <a:cubicBezTo>
                    <a:pt x="6283" y="2286"/>
                    <a:pt x="6059" y="2826"/>
                    <a:pt x="5768" y="3330"/>
                  </a:cubicBezTo>
                  <a:lnTo>
                    <a:pt x="0" y="0"/>
                  </a:lnTo>
                  <a:lnTo>
                    <a:pt x="6433" y="1723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0" name="Freeform 21"/>
            <p:cNvSpPr>
              <a:spLocks/>
            </p:cNvSpPr>
            <p:nvPr/>
          </p:nvSpPr>
          <p:spPr bwMode="auto">
            <a:xfrm>
              <a:off x="4703763" y="3727450"/>
              <a:ext cx="2198688" cy="1795463"/>
            </a:xfrm>
            <a:custGeom>
              <a:avLst/>
              <a:gdLst>
                <a:gd name="T0" fmla="*/ 5768 w 5768"/>
                <a:gd name="T1" fmla="*/ 3330 h 4709"/>
                <a:gd name="T2" fmla="*/ 4710 w 5768"/>
                <a:gd name="T3" fmla="*/ 4709 h 4709"/>
                <a:gd name="T4" fmla="*/ 0 w 5768"/>
                <a:gd name="T5" fmla="*/ 0 h 4709"/>
                <a:gd name="T6" fmla="*/ 5768 w 5768"/>
                <a:gd name="T7" fmla="*/ 3330 h 4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768" h="4709">
                  <a:moveTo>
                    <a:pt x="5768" y="3330"/>
                  </a:moveTo>
                  <a:cubicBezTo>
                    <a:pt x="5477" y="3834"/>
                    <a:pt x="5121" y="4297"/>
                    <a:pt x="4710" y="4709"/>
                  </a:cubicBezTo>
                  <a:lnTo>
                    <a:pt x="0" y="0"/>
                  </a:lnTo>
                  <a:lnTo>
                    <a:pt x="5768" y="3330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2" name="Freeform 23"/>
            <p:cNvSpPr>
              <a:spLocks/>
            </p:cNvSpPr>
            <p:nvPr/>
          </p:nvSpPr>
          <p:spPr bwMode="auto">
            <a:xfrm>
              <a:off x="4703763" y="3727450"/>
              <a:ext cx="1795463" cy="2198688"/>
            </a:xfrm>
            <a:custGeom>
              <a:avLst/>
              <a:gdLst>
                <a:gd name="T0" fmla="*/ 9419 w 9419"/>
                <a:gd name="T1" fmla="*/ 9418 h 11535"/>
                <a:gd name="T2" fmla="*/ 6660 w 9419"/>
                <a:gd name="T3" fmla="*/ 11535 h 11535"/>
                <a:gd name="T4" fmla="*/ 0 w 9419"/>
                <a:gd name="T5" fmla="*/ 0 h 11535"/>
                <a:gd name="T6" fmla="*/ 9419 w 9419"/>
                <a:gd name="T7" fmla="*/ 9418 h 115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419" h="11535">
                  <a:moveTo>
                    <a:pt x="9419" y="9418"/>
                  </a:moveTo>
                  <a:cubicBezTo>
                    <a:pt x="8596" y="10241"/>
                    <a:pt x="7668" y="10953"/>
                    <a:pt x="6660" y="11535"/>
                  </a:cubicBezTo>
                  <a:lnTo>
                    <a:pt x="0" y="0"/>
                  </a:lnTo>
                  <a:lnTo>
                    <a:pt x="9419" y="9418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4" name="Freeform 25"/>
            <p:cNvSpPr>
              <a:spLocks/>
            </p:cNvSpPr>
            <p:nvPr/>
          </p:nvSpPr>
          <p:spPr bwMode="auto">
            <a:xfrm>
              <a:off x="4703763" y="3727450"/>
              <a:ext cx="1270000" cy="2451100"/>
            </a:xfrm>
            <a:custGeom>
              <a:avLst/>
              <a:gdLst>
                <a:gd name="T0" fmla="*/ 6660 w 6660"/>
                <a:gd name="T1" fmla="*/ 11535 h 12866"/>
                <a:gd name="T2" fmla="*/ 3448 w 6660"/>
                <a:gd name="T3" fmla="*/ 12866 h 12866"/>
                <a:gd name="T4" fmla="*/ 0 w 6660"/>
                <a:gd name="T5" fmla="*/ 0 h 12866"/>
                <a:gd name="T6" fmla="*/ 6660 w 6660"/>
                <a:gd name="T7" fmla="*/ 11535 h 128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660" h="12866">
                  <a:moveTo>
                    <a:pt x="6660" y="11535"/>
                  </a:moveTo>
                  <a:cubicBezTo>
                    <a:pt x="5652" y="12117"/>
                    <a:pt x="4572" y="12565"/>
                    <a:pt x="3448" y="12866"/>
                  </a:cubicBezTo>
                  <a:lnTo>
                    <a:pt x="0" y="0"/>
                  </a:lnTo>
                  <a:lnTo>
                    <a:pt x="6660" y="11535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6" name="Freeform 27"/>
            <p:cNvSpPr>
              <a:spLocks/>
            </p:cNvSpPr>
            <p:nvPr/>
          </p:nvSpPr>
          <p:spPr bwMode="auto">
            <a:xfrm>
              <a:off x="4703763" y="3727450"/>
              <a:ext cx="657225" cy="2538413"/>
            </a:xfrm>
            <a:custGeom>
              <a:avLst/>
              <a:gdLst>
                <a:gd name="T0" fmla="*/ 3448 w 3448"/>
                <a:gd name="T1" fmla="*/ 12866 h 13320"/>
                <a:gd name="T2" fmla="*/ 0 w 3448"/>
                <a:gd name="T3" fmla="*/ 13320 h 13320"/>
                <a:gd name="T4" fmla="*/ 0 w 3448"/>
                <a:gd name="T5" fmla="*/ 0 h 13320"/>
                <a:gd name="T6" fmla="*/ 3448 w 3448"/>
                <a:gd name="T7" fmla="*/ 12866 h 133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48" h="13320">
                  <a:moveTo>
                    <a:pt x="3448" y="12866"/>
                  </a:moveTo>
                  <a:cubicBezTo>
                    <a:pt x="2323" y="13167"/>
                    <a:pt x="1164" y="13320"/>
                    <a:pt x="0" y="13320"/>
                  </a:cubicBezTo>
                  <a:lnTo>
                    <a:pt x="0" y="0"/>
                  </a:lnTo>
                  <a:lnTo>
                    <a:pt x="3448" y="12866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8" name="Freeform 29"/>
            <p:cNvSpPr>
              <a:spLocks/>
            </p:cNvSpPr>
            <p:nvPr/>
          </p:nvSpPr>
          <p:spPr bwMode="auto">
            <a:xfrm>
              <a:off x="4048125" y="3727450"/>
              <a:ext cx="655638" cy="2538413"/>
            </a:xfrm>
            <a:custGeom>
              <a:avLst/>
              <a:gdLst>
                <a:gd name="T0" fmla="*/ 3447 w 3447"/>
                <a:gd name="T1" fmla="*/ 13320 h 13320"/>
                <a:gd name="T2" fmla="*/ 0 w 3447"/>
                <a:gd name="T3" fmla="*/ 12866 h 13320"/>
                <a:gd name="T4" fmla="*/ 3447 w 3447"/>
                <a:gd name="T5" fmla="*/ 0 h 13320"/>
                <a:gd name="T6" fmla="*/ 3447 w 3447"/>
                <a:gd name="T7" fmla="*/ 13320 h 133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47" h="13320">
                  <a:moveTo>
                    <a:pt x="3447" y="13320"/>
                  </a:moveTo>
                  <a:cubicBezTo>
                    <a:pt x="2283" y="13320"/>
                    <a:pt x="1124" y="13167"/>
                    <a:pt x="0" y="12866"/>
                  </a:cubicBezTo>
                  <a:lnTo>
                    <a:pt x="3447" y="0"/>
                  </a:lnTo>
                  <a:lnTo>
                    <a:pt x="3447" y="13320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0" name="Freeform 31"/>
            <p:cNvSpPr>
              <a:spLocks/>
            </p:cNvSpPr>
            <p:nvPr/>
          </p:nvSpPr>
          <p:spPr bwMode="auto">
            <a:xfrm>
              <a:off x="3435350" y="3727450"/>
              <a:ext cx="1268413" cy="2451100"/>
            </a:xfrm>
            <a:custGeom>
              <a:avLst/>
              <a:gdLst>
                <a:gd name="T0" fmla="*/ 3213 w 6660"/>
                <a:gd name="T1" fmla="*/ 12866 h 12866"/>
                <a:gd name="T2" fmla="*/ 0 w 6660"/>
                <a:gd name="T3" fmla="*/ 11535 h 12866"/>
                <a:gd name="T4" fmla="*/ 6660 w 6660"/>
                <a:gd name="T5" fmla="*/ 0 h 12866"/>
                <a:gd name="T6" fmla="*/ 3213 w 6660"/>
                <a:gd name="T7" fmla="*/ 12866 h 128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660" h="12866">
                  <a:moveTo>
                    <a:pt x="3213" y="12866"/>
                  </a:moveTo>
                  <a:cubicBezTo>
                    <a:pt x="2088" y="12564"/>
                    <a:pt x="1008" y="12117"/>
                    <a:pt x="0" y="11535"/>
                  </a:cubicBezTo>
                  <a:lnTo>
                    <a:pt x="6660" y="0"/>
                  </a:lnTo>
                  <a:lnTo>
                    <a:pt x="3213" y="12866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2" name="Freeform 33"/>
            <p:cNvSpPr>
              <a:spLocks/>
            </p:cNvSpPr>
            <p:nvPr/>
          </p:nvSpPr>
          <p:spPr bwMode="auto">
            <a:xfrm>
              <a:off x="2909888" y="3727450"/>
              <a:ext cx="1793875" cy="2198688"/>
            </a:xfrm>
            <a:custGeom>
              <a:avLst/>
              <a:gdLst>
                <a:gd name="T0" fmla="*/ 2758 w 9418"/>
                <a:gd name="T1" fmla="*/ 11535 h 11535"/>
                <a:gd name="T2" fmla="*/ 0 w 9418"/>
                <a:gd name="T3" fmla="*/ 9418 h 11535"/>
                <a:gd name="T4" fmla="*/ 9418 w 9418"/>
                <a:gd name="T5" fmla="*/ 0 h 11535"/>
                <a:gd name="T6" fmla="*/ 2758 w 9418"/>
                <a:gd name="T7" fmla="*/ 11535 h 115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418" h="11535">
                  <a:moveTo>
                    <a:pt x="2758" y="11535"/>
                  </a:moveTo>
                  <a:cubicBezTo>
                    <a:pt x="1750" y="10953"/>
                    <a:pt x="823" y="10241"/>
                    <a:pt x="0" y="9418"/>
                  </a:cubicBezTo>
                  <a:lnTo>
                    <a:pt x="9418" y="0"/>
                  </a:lnTo>
                  <a:lnTo>
                    <a:pt x="2758" y="11535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4" name="Freeform 35"/>
            <p:cNvSpPr>
              <a:spLocks/>
            </p:cNvSpPr>
            <p:nvPr/>
          </p:nvSpPr>
          <p:spPr bwMode="auto">
            <a:xfrm>
              <a:off x="2506663" y="3727450"/>
              <a:ext cx="2197100" cy="1793875"/>
            </a:xfrm>
            <a:custGeom>
              <a:avLst/>
              <a:gdLst>
                <a:gd name="T0" fmla="*/ 2117 w 11535"/>
                <a:gd name="T1" fmla="*/ 9418 h 9418"/>
                <a:gd name="T2" fmla="*/ 0 w 11535"/>
                <a:gd name="T3" fmla="*/ 6660 h 9418"/>
                <a:gd name="T4" fmla="*/ 11535 w 11535"/>
                <a:gd name="T5" fmla="*/ 0 h 9418"/>
                <a:gd name="T6" fmla="*/ 2117 w 11535"/>
                <a:gd name="T7" fmla="*/ 9418 h 9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535" h="9418">
                  <a:moveTo>
                    <a:pt x="2117" y="9418"/>
                  </a:moveTo>
                  <a:cubicBezTo>
                    <a:pt x="1294" y="8595"/>
                    <a:pt x="582" y="7668"/>
                    <a:pt x="0" y="6660"/>
                  </a:cubicBezTo>
                  <a:lnTo>
                    <a:pt x="11535" y="0"/>
                  </a:lnTo>
                  <a:lnTo>
                    <a:pt x="2117" y="9418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6" name="Freeform 37"/>
            <p:cNvSpPr>
              <a:spLocks/>
            </p:cNvSpPr>
            <p:nvPr/>
          </p:nvSpPr>
          <p:spPr bwMode="auto">
            <a:xfrm>
              <a:off x="2252663" y="3727450"/>
              <a:ext cx="2451100" cy="1268413"/>
            </a:xfrm>
            <a:custGeom>
              <a:avLst/>
              <a:gdLst>
                <a:gd name="T0" fmla="*/ 1331 w 12866"/>
                <a:gd name="T1" fmla="*/ 6660 h 6660"/>
                <a:gd name="T2" fmla="*/ 0 w 12866"/>
                <a:gd name="T3" fmla="*/ 3447 h 6660"/>
                <a:gd name="T4" fmla="*/ 12866 w 12866"/>
                <a:gd name="T5" fmla="*/ 0 h 6660"/>
                <a:gd name="T6" fmla="*/ 1331 w 12866"/>
                <a:gd name="T7" fmla="*/ 6660 h 66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866" h="6660">
                  <a:moveTo>
                    <a:pt x="1331" y="6660"/>
                  </a:moveTo>
                  <a:cubicBezTo>
                    <a:pt x="749" y="5652"/>
                    <a:pt x="302" y="4572"/>
                    <a:pt x="0" y="3447"/>
                  </a:cubicBezTo>
                  <a:lnTo>
                    <a:pt x="12866" y="0"/>
                  </a:lnTo>
                  <a:lnTo>
                    <a:pt x="1331" y="6660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8" name="Freeform 39"/>
            <p:cNvSpPr>
              <a:spLocks/>
            </p:cNvSpPr>
            <p:nvPr/>
          </p:nvSpPr>
          <p:spPr bwMode="auto">
            <a:xfrm>
              <a:off x="2166938" y="3727450"/>
              <a:ext cx="2536825" cy="657225"/>
            </a:xfrm>
            <a:custGeom>
              <a:avLst/>
              <a:gdLst>
                <a:gd name="T0" fmla="*/ 453 w 13319"/>
                <a:gd name="T1" fmla="*/ 3447 h 3447"/>
                <a:gd name="T2" fmla="*/ 0 w 13319"/>
                <a:gd name="T3" fmla="*/ 0 h 3447"/>
                <a:gd name="T4" fmla="*/ 13319 w 13319"/>
                <a:gd name="T5" fmla="*/ 0 h 3447"/>
                <a:gd name="T6" fmla="*/ 453 w 13319"/>
                <a:gd name="T7" fmla="*/ 3447 h 34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319" h="3447">
                  <a:moveTo>
                    <a:pt x="453" y="3447"/>
                  </a:moveTo>
                  <a:cubicBezTo>
                    <a:pt x="152" y="2323"/>
                    <a:pt x="0" y="1164"/>
                    <a:pt x="0" y="0"/>
                  </a:cubicBezTo>
                  <a:lnTo>
                    <a:pt x="13319" y="0"/>
                  </a:lnTo>
                  <a:lnTo>
                    <a:pt x="453" y="3447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50" name="Freeform 41"/>
            <p:cNvSpPr>
              <a:spLocks/>
            </p:cNvSpPr>
            <p:nvPr/>
          </p:nvSpPr>
          <p:spPr bwMode="auto">
            <a:xfrm>
              <a:off x="2166938" y="3070225"/>
              <a:ext cx="2536825" cy="657225"/>
            </a:xfrm>
            <a:custGeom>
              <a:avLst/>
              <a:gdLst>
                <a:gd name="T0" fmla="*/ 0 w 13319"/>
                <a:gd name="T1" fmla="*/ 3447 h 3447"/>
                <a:gd name="T2" fmla="*/ 453 w 13319"/>
                <a:gd name="T3" fmla="*/ 0 h 3447"/>
                <a:gd name="T4" fmla="*/ 13319 w 13319"/>
                <a:gd name="T5" fmla="*/ 3447 h 3447"/>
                <a:gd name="T6" fmla="*/ 0 w 13319"/>
                <a:gd name="T7" fmla="*/ 3447 h 34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319" h="3447">
                  <a:moveTo>
                    <a:pt x="0" y="3447"/>
                  </a:moveTo>
                  <a:cubicBezTo>
                    <a:pt x="0" y="2283"/>
                    <a:pt x="152" y="1124"/>
                    <a:pt x="453" y="0"/>
                  </a:cubicBezTo>
                  <a:lnTo>
                    <a:pt x="13319" y="3447"/>
                  </a:lnTo>
                  <a:lnTo>
                    <a:pt x="0" y="3447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52" name="Freeform 43"/>
            <p:cNvSpPr>
              <a:spLocks/>
            </p:cNvSpPr>
            <p:nvPr/>
          </p:nvSpPr>
          <p:spPr bwMode="auto">
            <a:xfrm>
              <a:off x="2252663" y="2457450"/>
              <a:ext cx="2451100" cy="1270000"/>
            </a:xfrm>
            <a:custGeom>
              <a:avLst/>
              <a:gdLst>
                <a:gd name="T0" fmla="*/ 0 w 12866"/>
                <a:gd name="T1" fmla="*/ 3213 h 6660"/>
                <a:gd name="T2" fmla="*/ 1331 w 12866"/>
                <a:gd name="T3" fmla="*/ 0 h 6660"/>
                <a:gd name="T4" fmla="*/ 12866 w 12866"/>
                <a:gd name="T5" fmla="*/ 6660 h 6660"/>
                <a:gd name="T6" fmla="*/ 0 w 12866"/>
                <a:gd name="T7" fmla="*/ 3213 h 66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866" h="6660">
                  <a:moveTo>
                    <a:pt x="0" y="3213"/>
                  </a:moveTo>
                  <a:cubicBezTo>
                    <a:pt x="302" y="2088"/>
                    <a:pt x="749" y="1008"/>
                    <a:pt x="1331" y="0"/>
                  </a:cubicBezTo>
                  <a:lnTo>
                    <a:pt x="12866" y="6660"/>
                  </a:lnTo>
                  <a:lnTo>
                    <a:pt x="0" y="3213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54" name="Freeform 45"/>
            <p:cNvSpPr>
              <a:spLocks/>
            </p:cNvSpPr>
            <p:nvPr/>
          </p:nvSpPr>
          <p:spPr bwMode="auto">
            <a:xfrm>
              <a:off x="2506663" y="1931988"/>
              <a:ext cx="2197100" cy="1795463"/>
            </a:xfrm>
            <a:custGeom>
              <a:avLst/>
              <a:gdLst>
                <a:gd name="T0" fmla="*/ 0 w 11535"/>
                <a:gd name="T1" fmla="*/ 2758 h 9418"/>
                <a:gd name="T2" fmla="*/ 2117 w 11535"/>
                <a:gd name="T3" fmla="*/ 0 h 9418"/>
                <a:gd name="T4" fmla="*/ 11535 w 11535"/>
                <a:gd name="T5" fmla="*/ 9418 h 9418"/>
                <a:gd name="T6" fmla="*/ 0 w 11535"/>
                <a:gd name="T7" fmla="*/ 2758 h 9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535" h="9418">
                  <a:moveTo>
                    <a:pt x="0" y="2758"/>
                  </a:moveTo>
                  <a:cubicBezTo>
                    <a:pt x="582" y="1750"/>
                    <a:pt x="1294" y="823"/>
                    <a:pt x="2117" y="0"/>
                  </a:cubicBezTo>
                  <a:lnTo>
                    <a:pt x="11535" y="9418"/>
                  </a:lnTo>
                  <a:lnTo>
                    <a:pt x="0" y="2758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56" name="Freeform 47"/>
            <p:cNvSpPr>
              <a:spLocks/>
            </p:cNvSpPr>
            <p:nvPr/>
          </p:nvSpPr>
          <p:spPr bwMode="auto">
            <a:xfrm>
              <a:off x="2909888" y="1528763"/>
              <a:ext cx="1793875" cy="2198688"/>
            </a:xfrm>
            <a:custGeom>
              <a:avLst/>
              <a:gdLst>
                <a:gd name="T0" fmla="*/ 0 w 9418"/>
                <a:gd name="T1" fmla="*/ 2117 h 11535"/>
                <a:gd name="T2" fmla="*/ 2758 w 9418"/>
                <a:gd name="T3" fmla="*/ 0 h 11535"/>
                <a:gd name="T4" fmla="*/ 9418 w 9418"/>
                <a:gd name="T5" fmla="*/ 11535 h 11535"/>
                <a:gd name="T6" fmla="*/ 0 w 9418"/>
                <a:gd name="T7" fmla="*/ 2117 h 115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418" h="11535">
                  <a:moveTo>
                    <a:pt x="0" y="2117"/>
                  </a:moveTo>
                  <a:cubicBezTo>
                    <a:pt x="823" y="1293"/>
                    <a:pt x="1750" y="582"/>
                    <a:pt x="2758" y="0"/>
                  </a:cubicBezTo>
                  <a:lnTo>
                    <a:pt x="9418" y="11535"/>
                  </a:lnTo>
                  <a:lnTo>
                    <a:pt x="0" y="2117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58" name="Freeform 49"/>
            <p:cNvSpPr>
              <a:spLocks/>
            </p:cNvSpPr>
            <p:nvPr/>
          </p:nvSpPr>
          <p:spPr bwMode="auto">
            <a:xfrm>
              <a:off x="3435350" y="1274763"/>
              <a:ext cx="1268413" cy="2452688"/>
            </a:xfrm>
            <a:custGeom>
              <a:avLst/>
              <a:gdLst>
                <a:gd name="T0" fmla="*/ 0 w 6660"/>
                <a:gd name="T1" fmla="*/ 1331 h 12866"/>
                <a:gd name="T2" fmla="*/ 3213 w 6660"/>
                <a:gd name="T3" fmla="*/ 0 h 12866"/>
                <a:gd name="T4" fmla="*/ 6660 w 6660"/>
                <a:gd name="T5" fmla="*/ 12866 h 12866"/>
                <a:gd name="T6" fmla="*/ 0 w 6660"/>
                <a:gd name="T7" fmla="*/ 1331 h 128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660" h="12866">
                  <a:moveTo>
                    <a:pt x="0" y="1331"/>
                  </a:moveTo>
                  <a:cubicBezTo>
                    <a:pt x="1008" y="749"/>
                    <a:pt x="2088" y="301"/>
                    <a:pt x="3213" y="0"/>
                  </a:cubicBezTo>
                  <a:lnTo>
                    <a:pt x="6660" y="12866"/>
                  </a:lnTo>
                  <a:lnTo>
                    <a:pt x="0" y="1331"/>
                  </a:lnTo>
                  <a:close/>
                </a:path>
              </a:pathLst>
            </a:custGeom>
            <a:solidFill>
              <a:srgbClr val="F5891D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60" name="Freeform 51"/>
            <p:cNvSpPr>
              <a:spLocks/>
            </p:cNvSpPr>
            <p:nvPr/>
          </p:nvSpPr>
          <p:spPr bwMode="auto">
            <a:xfrm>
              <a:off x="4048125" y="1189038"/>
              <a:ext cx="655638" cy="2538413"/>
            </a:xfrm>
            <a:custGeom>
              <a:avLst/>
              <a:gdLst>
                <a:gd name="T0" fmla="*/ 0 w 3447"/>
                <a:gd name="T1" fmla="*/ 454 h 13320"/>
                <a:gd name="T2" fmla="*/ 3447 w 3447"/>
                <a:gd name="T3" fmla="*/ 0 h 13320"/>
                <a:gd name="T4" fmla="*/ 3447 w 3447"/>
                <a:gd name="T5" fmla="*/ 13320 h 13320"/>
                <a:gd name="T6" fmla="*/ 0 w 3447"/>
                <a:gd name="T7" fmla="*/ 454 h 133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47" h="13320">
                  <a:moveTo>
                    <a:pt x="0" y="454"/>
                  </a:moveTo>
                  <a:cubicBezTo>
                    <a:pt x="1124" y="153"/>
                    <a:pt x="2283" y="0"/>
                    <a:pt x="3447" y="0"/>
                  </a:cubicBezTo>
                  <a:lnTo>
                    <a:pt x="3447" y="1332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FCD200"/>
            </a:solidFill>
            <a:ln w="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grpSp>
          <p:nvGrpSpPr>
            <p:cNvPr id="112" name="Group 111"/>
            <p:cNvGrpSpPr/>
            <p:nvPr/>
          </p:nvGrpSpPr>
          <p:grpSpPr>
            <a:xfrm>
              <a:off x="4805219" y="1182628"/>
              <a:ext cx="2490100" cy="2432372"/>
              <a:chOff x="4805219" y="1182628"/>
              <a:chExt cx="2490100" cy="2432372"/>
            </a:xfrm>
          </p:grpSpPr>
          <p:sp>
            <p:nvSpPr>
              <p:cNvPr id="86" name="TextBox 85"/>
              <p:cNvSpPr txBox="1"/>
              <p:nvPr/>
            </p:nvSpPr>
            <p:spPr>
              <a:xfrm rot="16660122">
                <a:off x="4367094" y="1620753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Quietly</a:t>
                </a:r>
              </a:p>
            </p:txBody>
          </p:sp>
          <p:sp>
            <p:nvSpPr>
              <p:cNvPr id="87" name="TextBox 86"/>
              <p:cNvSpPr txBox="1"/>
              <p:nvPr/>
            </p:nvSpPr>
            <p:spPr>
              <a:xfrm rot="17580000">
                <a:off x="4855977" y="1732093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Loudly</a:t>
                </a:r>
              </a:p>
            </p:txBody>
          </p:sp>
          <p:sp>
            <p:nvSpPr>
              <p:cNvPr id="88" name="TextBox 87"/>
              <p:cNvSpPr txBox="1"/>
              <p:nvPr/>
            </p:nvSpPr>
            <p:spPr>
              <a:xfrm rot="18480000">
                <a:off x="5338973" y="1964375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Softly</a:t>
                </a:r>
              </a:p>
            </p:txBody>
          </p:sp>
          <p:sp>
            <p:nvSpPr>
              <p:cNvPr id="89" name="TextBox 88"/>
              <p:cNvSpPr txBox="1"/>
              <p:nvPr/>
            </p:nvSpPr>
            <p:spPr>
              <a:xfrm rot="19380000">
                <a:off x="5682240" y="2312900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Slowly</a:t>
                </a:r>
              </a:p>
            </p:txBody>
          </p:sp>
          <p:sp>
            <p:nvSpPr>
              <p:cNvPr id="90" name="TextBox 89"/>
              <p:cNvSpPr txBox="1"/>
              <p:nvPr/>
            </p:nvSpPr>
            <p:spPr>
              <a:xfrm rot="20280000">
                <a:off x="5924360" y="2773948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Quickly</a:t>
                </a:r>
              </a:p>
            </p:txBody>
          </p:sp>
          <p:sp>
            <p:nvSpPr>
              <p:cNvPr id="91" name="TextBox 90"/>
              <p:cNvSpPr txBox="1"/>
              <p:nvPr/>
            </p:nvSpPr>
            <p:spPr>
              <a:xfrm rot="21180000">
                <a:off x="6080515" y="3276446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Grumpily</a:t>
                </a:r>
              </a:p>
            </p:txBody>
          </p:sp>
        </p:grpSp>
        <p:grpSp>
          <p:nvGrpSpPr>
            <p:cNvPr id="113" name="Group 112"/>
            <p:cNvGrpSpPr/>
            <p:nvPr/>
          </p:nvGrpSpPr>
          <p:grpSpPr>
            <a:xfrm rot="5400000">
              <a:off x="4805565" y="3812956"/>
              <a:ext cx="2490101" cy="2432370"/>
              <a:chOff x="4805218" y="1182630"/>
              <a:chExt cx="2490101" cy="2432370"/>
            </a:xfrm>
          </p:grpSpPr>
          <p:sp>
            <p:nvSpPr>
              <p:cNvPr id="114" name="TextBox 113"/>
              <p:cNvSpPr txBox="1"/>
              <p:nvPr/>
            </p:nvSpPr>
            <p:spPr>
              <a:xfrm rot="16660122">
                <a:off x="4367093" y="1620755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Happily</a:t>
                </a:r>
              </a:p>
            </p:txBody>
          </p:sp>
          <p:sp>
            <p:nvSpPr>
              <p:cNvPr id="115" name="TextBox 114"/>
              <p:cNvSpPr txBox="1"/>
              <p:nvPr/>
            </p:nvSpPr>
            <p:spPr>
              <a:xfrm rot="17580000">
                <a:off x="4817741" y="1807737"/>
                <a:ext cx="1310517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Opera Singer</a:t>
                </a:r>
              </a:p>
            </p:txBody>
          </p:sp>
          <p:sp>
            <p:nvSpPr>
              <p:cNvPr id="116" name="TextBox 115"/>
              <p:cNvSpPr txBox="1"/>
              <p:nvPr/>
            </p:nvSpPr>
            <p:spPr>
              <a:xfrm rot="18480000">
                <a:off x="5338973" y="1964376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Mouse</a:t>
                </a:r>
              </a:p>
            </p:txBody>
          </p:sp>
          <p:sp>
            <p:nvSpPr>
              <p:cNvPr id="117" name="TextBox 116"/>
              <p:cNvSpPr txBox="1"/>
              <p:nvPr/>
            </p:nvSpPr>
            <p:spPr>
              <a:xfrm rot="19380000">
                <a:off x="5344234" y="2504456"/>
                <a:ext cx="1597926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Telephone Voice</a:t>
                </a:r>
              </a:p>
            </p:txBody>
          </p:sp>
          <p:sp>
            <p:nvSpPr>
              <p:cNvPr id="118" name="TextBox 117"/>
              <p:cNvSpPr txBox="1"/>
              <p:nvPr/>
            </p:nvSpPr>
            <p:spPr>
              <a:xfrm rot="20280000">
                <a:off x="5971023" y="2801942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Rock Star</a:t>
                </a:r>
              </a:p>
            </p:txBody>
          </p:sp>
          <p:sp>
            <p:nvSpPr>
              <p:cNvPr id="119" name="TextBox 118"/>
              <p:cNvSpPr txBox="1"/>
              <p:nvPr/>
            </p:nvSpPr>
            <p:spPr>
              <a:xfrm rot="21180000">
                <a:off x="6080515" y="3276446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Newsreader</a:t>
                </a:r>
              </a:p>
            </p:txBody>
          </p:sp>
        </p:grpSp>
        <p:grpSp>
          <p:nvGrpSpPr>
            <p:cNvPr id="120" name="Group 119"/>
            <p:cNvGrpSpPr/>
            <p:nvPr/>
          </p:nvGrpSpPr>
          <p:grpSpPr>
            <a:xfrm rot="10800000">
              <a:off x="2170801" y="3854771"/>
              <a:ext cx="2490100" cy="2432372"/>
              <a:chOff x="4805219" y="1182628"/>
              <a:chExt cx="2490100" cy="2432372"/>
            </a:xfrm>
          </p:grpSpPr>
          <p:sp>
            <p:nvSpPr>
              <p:cNvPr id="121" name="TextBox 120"/>
              <p:cNvSpPr txBox="1"/>
              <p:nvPr/>
            </p:nvSpPr>
            <p:spPr>
              <a:xfrm rot="16660122">
                <a:off x="4367094" y="1620753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Dinosaur</a:t>
                </a:r>
              </a:p>
            </p:txBody>
          </p:sp>
          <p:sp>
            <p:nvSpPr>
              <p:cNvPr id="122" name="TextBox 121"/>
              <p:cNvSpPr txBox="1"/>
              <p:nvPr/>
            </p:nvSpPr>
            <p:spPr>
              <a:xfrm rot="17580000">
                <a:off x="4855977" y="1732093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Angrily</a:t>
                </a:r>
              </a:p>
            </p:txBody>
          </p:sp>
          <p:sp>
            <p:nvSpPr>
              <p:cNvPr id="123" name="TextBox 122"/>
              <p:cNvSpPr txBox="1"/>
              <p:nvPr/>
            </p:nvSpPr>
            <p:spPr>
              <a:xfrm rot="18480000">
                <a:off x="5347185" y="2017145"/>
                <a:ext cx="1179307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Alien</a:t>
                </a:r>
              </a:p>
            </p:txBody>
          </p:sp>
          <p:sp>
            <p:nvSpPr>
              <p:cNvPr id="124" name="TextBox 123"/>
              <p:cNvSpPr txBox="1"/>
              <p:nvPr/>
            </p:nvSpPr>
            <p:spPr>
              <a:xfrm rot="19380000">
                <a:off x="5690776" y="2347494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Excitedly</a:t>
                </a:r>
              </a:p>
            </p:txBody>
          </p:sp>
          <p:sp>
            <p:nvSpPr>
              <p:cNvPr id="125" name="TextBox 124"/>
              <p:cNvSpPr txBox="1"/>
              <p:nvPr/>
            </p:nvSpPr>
            <p:spPr>
              <a:xfrm rot="20280000">
                <a:off x="5945953" y="2815223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Sadly</a:t>
                </a:r>
              </a:p>
            </p:txBody>
          </p:sp>
          <p:sp>
            <p:nvSpPr>
              <p:cNvPr id="126" name="TextBox 125"/>
              <p:cNvSpPr txBox="1"/>
              <p:nvPr/>
            </p:nvSpPr>
            <p:spPr>
              <a:xfrm rot="21180000">
                <a:off x="6080515" y="3276446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Robot</a:t>
                </a:r>
              </a:p>
            </p:txBody>
          </p:sp>
        </p:grpSp>
        <p:grpSp>
          <p:nvGrpSpPr>
            <p:cNvPr id="127" name="Group 126"/>
            <p:cNvGrpSpPr/>
            <p:nvPr/>
          </p:nvGrpSpPr>
          <p:grpSpPr>
            <a:xfrm rot="16200000">
              <a:off x="2200868" y="1220733"/>
              <a:ext cx="2490100" cy="2432372"/>
              <a:chOff x="4805219" y="1182628"/>
              <a:chExt cx="2490100" cy="2432372"/>
            </a:xfrm>
          </p:grpSpPr>
          <p:sp>
            <p:nvSpPr>
              <p:cNvPr id="128" name="TextBox 127"/>
              <p:cNvSpPr txBox="1"/>
              <p:nvPr/>
            </p:nvSpPr>
            <p:spPr>
              <a:xfrm rot="16660122">
                <a:off x="4367094" y="1620753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Like a cat</a:t>
                </a:r>
              </a:p>
            </p:txBody>
          </p:sp>
          <p:sp>
            <p:nvSpPr>
              <p:cNvPr id="129" name="TextBox 128"/>
              <p:cNvSpPr txBox="1"/>
              <p:nvPr/>
            </p:nvSpPr>
            <p:spPr>
              <a:xfrm rot="17580000">
                <a:off x="4855977" y="1732093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Haltingly</a:t>
                </a:r>
              </a:p>
            </p:txBody>
          </p:sp>
          <p:sp>
            <p:nvSpPr>
              <p:cNvPr id="130" name="TextBox 129"/>
              <p:cNvSpPr txBox="1"/>
              <p:nvPr/>
            </p:nvSpPr>
            <p:spPr>
              <a:xfrm rot="18480000">
                <a:off x="5338973" y="1964375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Scared</a:t>
                </a:r>
              </a:p>
            </p:txBody>
          </p:sp>
          <p:sp>
            <p:nvSpPr>
              <p:cNvPr id="131" name="TextBox 130"/>
              <p:cNvSpPr txBox="1"/>
              <p:nvPr/>
            </p:nvSpPr>
            <p:spPr>
              <a:xfrm rot="19380000">
                <a:off x="5682240" y="2312900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Powerfully</a:t>
                </a:r>
              </a:p>
            </p:txBody>
          </p:sp>
          <p:sp>
            <p:nvSpPr>
              <p:cNvPr id="132" name="TextBox 131"/>
              <p:cNvSpPr txBox="1"/>
              <p:nvPr/>
            </p:nvSpPr>
            <p:spPr>
              <a:xfrm rot="20280000">
                <a:off x="5712653" y="2815100"/>
                <a:ext cx="1434512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Prime Minister</a:t>
                </a:r>
              </a:p>
            </p:txBody>
          </p:sp>
          <p:sp>
            <p:nvSpPr>
              <p:cNvPr id="133" name="TextBox 132"/>
              <p:cNvSpPr txBox="1"/>
              <p:nvPr/>
            </p:nvSpPr>
            <p:spPr>
              <a:xfrm rot="21180000">
                <a:off x="6080515" y="3276446"/>
                <a:ext cx="12148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b="1" dirty="0"/>
                  <a:t>Toddler</a:t>
                </a:r>
              </a:p>
            </p:txBody>
          </p:sp>
        </p:grpSp>
      </p:grpSp>
      <p:sp>
        <p:nvSpPr>
          <p:cNvPr id="135" name="Left Arrow 134"/>
          <p:cNvSpPr/>
          <p:nvPr/>
        </p:nvSpPr>
        <p:spPr>
          <a:xfrm>
            <a:off x="7210321" y="3398837"/>
            <a:ext cx="1515038" cy="450134"/>
          </a:xfrm>
          <a:prstGeom prst="leftArrow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6" name="Rectangle 135"/>
          <p:cNvSpPr/>
          <p:nvPr/>
        </p:nvSpPr>
        <p:spPr>
          <a:xfrm>
            <a:off x="338799" y="1165472"/>
            <a:ext cx="1355075" cy="1551038"/>
          </a:xfrm>
          <a:prstGeom prst="rect">
            <a:avLst/>
          </a:prstGeom>
          <a:solidFill>
            <a:srgbClr val="C3D72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chemeClr val="tx1"/>
                </a:solidFill>
              </a:rPr>
              <a:t>Click once inside the wheel to start it spinning.</a:t>
            </a:r>
          </a:p>
        </p:txBody>
      </p:sp>
      <p:sp>
        <p:nvSpPr>
          <p:cNvPr id="137" name="Rectangle 136"/>
          <p:cNvSpPr/>
          <p:nvPr/>
        </p:nvSpPr>
        <p:spPr>
          <a:xfrm>
            <a:off x="338467" y="2831078"/>
            <a:ext cx="1355075" cy="1551038"/>
          </a:xfrm>
          <a:prstGeom prst="rect">
            <a:avLst/>
          </a:prstGeom>
          <a:solidFill>
            <a:srgbClr val="E6151B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chemeClr val="bg1"/>
                </a:solidFill>
              </a:rPr>
              <a:t>Click again inside the wheel to stop it spinning.</a:t>
            </a:r>
          </a:p>
        </p:txBody>
      </p:sp>
    </p:spTree>
    <p:extLst>
      <p:ext uri="{BB962C8B-B14F-4D97-AF65-F5344CB8AC3E}">
        <p14:creationId xmlns:p14="http://schemas.microsoft.com/office/powerpoint/2010/main" val="38394416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3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repeatCount="indefinite" fill="hold" nodeType="clickEffect">
                                  <p:stCondLst>
                                    <p:cond delay="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6" dur="300" fill="hold"/>
                                        <p:tgtEl>
                                          <p:spTgt spid="13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34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1739</TotalTime>
  <Words>55</Words>
  <Application>Microsoft Office PowerPoint</Application>
  <PresentationFormat>On-screen Show (4:3)</PresentationFormat>
  <Paragraphs>28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Lauren Kearney</dc:creator>
  <cp:lastModifiedBy>Lauren Kearney</cp:lastModifiedBy>
  <cp:revision>87</cp:revision>
  <dcterms:created xsi:type="dcterms:W3CDTF">2022-03-08T10:28:49Z</dcterms:created>
  <dcterms:modified xsi:type="dcterms:W3CDTF">2022-09-13T10:06:38Z</dcterms:modified>
</cp:coreProperties>
</file>

<file path=docProps/thumbnail.jpeg>
</file>